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69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75082F-FF27-703C-8B14-FD26B15F88D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8C9AED1-E4C8-6CF4-FDB9-1E6ACF3534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6C44B0-BA9A-BF2A-D002-63B08E6BA5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C22E5-C528-4E37-9593-4E41F7E51514}" type="datetimeFigureOut">
              <a:rPr lang="en-US" smtClean="0"/>
              <a:t>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65D9F-5079-309F-744E-027379DEF4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E4E6A4-8367-2717-FD68-C89265C0FE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9BBC6-4C9C-450B-A887-C3FA698AC8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85254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FFCFA2-8620-7859-770A-6490CF0F18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DCD1510-CD72-D03F-8426-FE670BAF6D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53E050-F2B3-273A-A45F-3DB3F4567A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C22E5-C528-4E37-9593-4E41F7E51514}" type="datetimeFigureOut">
              <a:rPr lang="en-US" smtClean="0"/>
              <a:t>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28CFF3-9887-0FAD-5EAA-8CDB50A370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B540CE-EBF9-97A8-DC16-5D0E01D3AC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9BBC6-4C9C-450B-A887-C3FA698AC8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277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96E8CF5-A84C-0CC0-15AF-FD755F0B3BA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62F935F-4D47-BEA7-0CA4-514C000883A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9554AB-FE2B-DEC3-E8FC-E0C80A8D08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C22E5-C528-4E37-9593-4E41F7E51514}" type="datetimeFigureOut">
              <a:rPr lang="en-US" smtClean="0"/>
              <a:t>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D7A30F-182E-A967-BC17-F4A013E93B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DC1549-0EBE-45A0-F890-D6C4D9111F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9BBC6-4C9C-450B-A887-C3FA698AC8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66889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780E16-5513-1ED7-9836-A3935AF76D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EB4116-29AC-B368-02D5-26729CD318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A29316-30D4-588A-1B6B-D28D08FA7A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C22E5-C528-4E37-9593-4E41F7E51514}" type="datetimeFigureOut">
              <a:rPr lang="en-US" smtClean="0"/>
              <a:t>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DC6062-DD93-A343-5511-5E0CA8B425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D419EA-9432-C58E-6F22-712ABC9625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9BBC6-4C9C-450B-A887-C3FA698AC8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0369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CCBA4B-9296-1F19-2E6E-3FC2652750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FB89D1F-9AFC-D923-7A01-6D26A0777B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FC607C-1F48-ECD2-A01D-A5A7576106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C22E5-C528-4E37-9593-4E41F7E51514}" type="datetimeFigureOut">
              <a:rPr lang="en-US" smtClean="0"/>
              <a:t>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0EE69C-A228-C99F-CF11-5EB9E6F9D5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61E1C9-437E-51CF-C3C1-16252C9575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9BBC6-4C9C-450B-A887-C3FA698AC8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7746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5BB7B8-E202-7D55-1DA3-A583DA22EF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CA5063-9284-5855-0F95-B367A4CC33D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D8AB24-258E-A611-7E4A-9B0BD86DD26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28AE3DE-ABB5-88A8-51F4-E41EED1369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C22E5-C528-4E37-9593-4E41F7E51514}" type="datetimeFigureOut">
              <a:rPr lang="en-US" smtClean="0"/>
              <a:t>2/18/2025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C0C3E8-1F34-BB30-9D3B-D6F57105B2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F7FDD5D-169A-DBC6-12C0-6C5087CF3E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9BBC6-4C9C-450B-A887-C3FA698AC8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8648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3CACF8-D20D-C07E-ECC2-43C1B67E47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89BAE1-BA13-862A-3AE2-ECF9E44B6E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FDE4169-862C-A902-DD8D-25E41C3A79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13D15D0-23B2-05CB-C704-E1A7B53F102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A14CC42-2632-5826-0657-09B79BE14F4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A1B066C-829C-0E38-A630-440394997A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C22E5-C528-4E37-9593-4E41F7E51514}" type="datetimeFigureOut">
              <a:rPr lang="en-US" smtClean="0"/>
              <a:t>2/18/2025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E835289-C96D-2F49-0C66-D83412951D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AE02DB7-2350-CDB3-D896-14155089FF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9BBC6-4C9C-450B-A887-C3FA698AC8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08355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4D190F-CDDF-4A71-B5C7-CCF173AA90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B52E9F7-58C5-8590-3C0A-433F19AC05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C22E5-C528-4E37-9593-4E41F7E51514}" type="datetimeFigureOut">
              <a:rPr lang="en-US" smtClean="0"/>
              <a:t>2/18/2025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8B9770-3092-A17A-8C19-6CCF63A488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A69485-7BD0-ABE6-9F5E-5A742566D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9BBC6-4C9C-450B-A887-C3FA698AC8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21178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8385E7A-7641-3A90-A64A-5FF9EB8DA0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C22E5-C528-4E37-9593-4E41F7E51514}" type="datetimeFigureOut">
              <a:rPr lang="en-US" smtClean="0"/>
              <a:t>2/18/2025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42A23AD-C479-4818-D94A-89E23133EC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695CDCB-1908-AEC0-78BA-238CF33E60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9BBC6-4C9C-450B-A887-C3FA698AC8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59934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FE0789-DF69-2AD0-C339-608494A1E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2BFF98-05BD-E3E6-1FD6-D974A301A4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F3E9703-BDE4-7AFF-2DDB-5A12ABE944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739BFB-953C-6A34-1A35-F4CADBC41C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C22E5-C528-4E37-9593-4E41F7E51514}" type="datetimeFigureOut">
              <a:rPr lang="en-US" smtClean="0"/>
              <a:t>2/18/2025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C4B9ED2-C3F7-1003-DB1E-F435FBC6BF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7B3BAE-BA07-BC2F-9F0A-56C1261F52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9BBC6-4C9C-450B-A887-C3FA698AC8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4689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BE3050-4614-81C2-FD6E-0D072208F7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C963080-96B9-2875-A91D-CB6428A5E85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C08684D-E7F9-215F-A94D-5FC33638FC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98460B9-1F40-D399-5366-B37D32BB4E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C22E5-C528-4E37-9593-4E41F7E51514}" type="datetimeFigureOut">
              <a:rPr lang="en-US" smtClean="0"/>
              <a:t>2/18/2025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5852F90-306F-D467-19C2-54BEF6E13F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0365639-F0A0-369B-DDCA-D12966D356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9BBC6-4C9C-450B-A887-C3FA698AC8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4764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AF8146F-0B26-2759-616B-06049706E9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489FA1-AC50-51A1-C37E-1128CAE5AE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1D6611-7627-9FCC-3041-92F5D6AE3D6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FC22E5-C528-4E37-9593-4E41F7E51514}" type="datetimeFigureOut">
              <a:rPr lang="en-US" smtClean="0"/>
              <a:t>2/18/2025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458FEC-8ABA-6996-D7F4-7538095E7A2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A36E67-4A5D-E144-B7A7-3216FBD8F0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C9BBC6-4C9C-450B-A887-C3FA698AC8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5040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5656B3C-AB95-53A5-1E1F-85E8A528CF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0254" y="1124910"/>
            <a:ext cx="9517417" cy="532173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2A42A20-E2F8-96C6-FF4D-8DD7AAD91266}"/>
              </a:ext>
            </a:extLst>
          </p:cNvPr>
          <p:cNvSpPr txBox="1"/>
          <p:nvPr/>
        </p:nvSpPr>
        <p:spPr>
          <a:xfrm>
            <a:off x="4240307" y="478579"/>
            <a:ext cx="40094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Overall Site Mood Board</a:t>
            </a:r>
          </a:p>
          <a:p>
            <a:r>
              <a:rPr lang="en-US" dirty="0">
                <a:solidFill>
                  <a:srgbClr val="FF0000"/>
                </a:solidFill>
              </a:rPr>
              <a:t>Rich Greens shades &amp; Black soil – Vitality</a:t>
            </a:r>
          </a:p>
        </p:txBody>
      </p:sp>
    </p:spTree>
    <p:extLst>
      <p:ext uri="{BB962C8B-B14F-4D97-AF65-F5344CB8AC3E}">
        <p14:creationId xmlns:p14="http://schemas.microsoft.com/office/powerpoint/2010/main" val="41778906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EDE8DAE-BE2D-94CE-2C08-0096C361854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50000"/>
          <a:stretch/>
        </p:blipFill>
        <p:spPr>
          <a:xfrm>
            <a:off x="278248" y="146077"/>
            <a:ext cx="7135221" cy="314845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30CA6D0-00DB-0808-BB99-B42AA6D3483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1656" t="51068" r="32159"/>
          <a:stretch/>
        </p:blipFill>
        <p:spPr>
          <a:xfrm>
            <a:off x="7853082" y="347783"/>
            <a:ext cx="2581835" cy="308121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BDE0DBD-9F5A-79E4-ED03-49ED92CA1BE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45373" r="78646" b="44519"/>
          <a:stretch/>
        </p:blipFill>
        <p:spPr>
          <a:xfrm>
            <a:off x="9951166" y="4132728"/>
            <a:ext cx="1523658" cy="63649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88A853C-1D83-AEBA-72A9-847E7237073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68464" t="65020" r="8790" b="22452"/>
          <a:stretch/>
        </p:blipFill>
        <p:spPr>
          <a:xfrm>
            <a:off x="7853082" y="3662080"/>
            <a:ext cx="1622955" cy="78889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A471F67-F8D6-FA76-FFD2-9C189EAF13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248" y="3415813"/>
            <a:ext cx="6811326" cy="329611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81A0C46-226F-9DFA-78FC-237578751F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83279" y="3478307"/>
            <a:ext cx="1857634" cy="48584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493CE83D-53F5-63EF-DD9F-797C8B9FBF3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31148" y="4814530"/>
            <a:ext cx="3381847" cy="1695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8541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227752E-6D00-B6CE-5EDD-BEFCC7E95F1A}"/>
              </a:ext>
            </a:extLst>
          </p:cNvPr>
          <p:cNvSpPr txBox="1"/>
          <p:nvPr/>
        </p:nvSpPr>
        <p:spPr>
          <a:xfrm>
            <a:off x="4240307" y="478579"/>
            <a:ext cx="31053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Green shades color contrasting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76A76C3-8BC5-D582-D293-E0306341EA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6293" y="1244932"/>
            <a:ext cx="2029108" cy="460121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293D584-AA9B-C770-0954-B2E6243606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79343" y="1415618"/>
            <a:ext cx="1905266" cy="352474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D1872E0-D362-BECF-C6A2-F0566ED275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98271" y="1249415"/>
            <a:ext cx="1895740" cy="3391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96209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A8866D9-F782-FB8F-0F41-EA72DBE32B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3496" y="318802"/>
            <a:ext cx="5249008" cy="408679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37CD56C-6E55-71B2-2144-65024A14E4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43391" y="147179"/>
            <a:ext cx="3286584" cy="6563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06206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9AD9EC4-330C-220D-0B65-DFD7F6586D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620270" cy="532521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0724368-4C31-0172-6EC7-C82C712B8F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93243" y="85549"/>
            <a:ext cx="4629796" cy="652553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1946ACC-FD58-D978-B7DB-AF55C79FE9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9388" y="5433178"/>
            <a:ext cx="4582164" cy="1419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7433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BD56A63-6011-E20F-4D47-273124222A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0567" y="345860"/>
            <a:ext cx="3943900" cy="575390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26CF3CE-ADB1-CE35-8A47-A27E54D216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8324" y="241070"/>
            <a:ext cx="3886742" cy="5963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02680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16</Words>
  <Application>Microsoft Office PowerPoint</Application>
  <PresentationFormat>Widescreen</PresentationFormat>
  <Paragraphs>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mope oluwadare</dc:creator>
  <cp:lastModifiedBy>mope oluwadare</cp:lastModifiedBy>
  <cp:revision>1</cp:revision>
  <dcterms:created xsi:type="dcterms:W3CDTF">2025-02-18T16:28:38Z</dcterms:created>
  <dcterms:modified xsi:type="dcterms:W3CDTF">2025-02-18T16:36:45Z</dcterms:modified>
</cp:coreProperties>
</file>